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11843"/>
            <a:ext cx="3378251" cy="4069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E3182-57B1-4933-B552-A5B7A4392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99" y="3625020"/>
            <a:ext cx="1933575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5891-E5D9-4E54-B26F-097968D6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448" y="586408"/>
            <a:ext cx="9056135" cy="593035"/>
          </a:xfrm>
        </p:spPr>
        <p:txBody>
          <a:bodyPr>
            <a:normAutofit/>
          </a:bodyPr>
          <a:lstStyle/>
          <a:p>
            <a:r>
              <a:rPr lang="en-US" sz="3200" b="1" dirty="0"/>
              <a:t>Was our guess accurate?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5557-B202-4DA9-91A5-295447B1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2141126"/>
            <a:ext cx="3551582" cy="319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714B1-8B8D-436D-98E4-DDD832A742A1}"/>
              </a:ext>
            </a:extLst>
          </p:cNvPr>
          <p:cNvSpPr txBox="1"/>
          <p:nvPr/>
        </p:nvSpPr>
        <p:spPr>
          <a:xfrm>
            <a:off x="781879" y="1656521"/>
            <a:ext cx="427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All-time gross (adjusted for inflation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970B0-2295-4FE2-8CEF-0FE609AC3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65" y="3429000"/>
            <a:ext cx="2726571" cy="30148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620B8-C3FD-4F43-9BEE-9FE6C374C1C8}"/>
              </a:ext>
            </a:extLst>
          </p:cNvPr>
          <p:cNvCxnSpPr>
            <a:cxnSpLocks/>
          </p:cNvCxnSpPr>
          <p:nvPr/>
        </p:nvCxnSpPr>
        <p:spPr>
          <a:xfrm flipH="1" flipV="1">
            <a:off x="4492487" y="4890053"/>
            <a:ext cx="1431235" cy="9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8645CD-DBB0-45CB-A8A9-476F4E8C7391}"/>
              </a:ext>
            </a:extLst>
          </p:cNvPr>
          <p:cNvCxnSpPr>
            <a:cxnSpLocks/>
          </p:cNvCxnSpPr>
          <p:nvPr/>
        </p:nvCxnSpPr>
        <p:spPr>
          <a:xfrm flipH="1">
            <a:off x="4492487" y="2472153"/>
            <a:ext cx="2422663" cy="69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9FB6B6-A42B-4AB4-A600-8D746929969D}"/>
              </a:ext>
            </a:extLst>
          </p:cNvPr>
          <p:cNvSpPr txBox="1"/>
          <p:nvPr/>
        </p:nvSpPr>
        <p:spPr>
          <a:xfrm>
            <a:off x="6082748" y="4639017"/>
            <a:ext cx="306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Panther</a:t>
            </a:r>
          </a:p>
          <a:p>
            <a:r>
              <a:rPr lang="en-US" sz="1400" dirty="0"/>
              <a:t>Action/Adventure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2/16/18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2874B-ABC5-478E-8EC9-3E741BAC72D9}"/>
              </a:ext>
            </a:extLst>
          </p:cNvPr>
          <p:cNvSpPr txBox="1"/>
          <p:nvPr/>
        </p:nvSpPr>
        <p:spPr>
          <a:xfrm>
            <a:off x="6915150" y="1733550"/>
            <a:ext cx="2628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Avengers: End Game</a:t>
            </a:r>
          </a:p>
          <a:p>
            <a:r>
              <a:rPr lang="en-US" sz="1400" dirty="0"/>
              <a:t>Action/Sci-Fi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04/26/19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3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3B718-8796-4575-9703-89D5B3234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91" y="3920264"/>
            <a:ext cx="24412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B3B2B-60D8-4632-BB24-DF66ECD9E576}"/>
              </a:ext>
            </a:extLst>
          </p:cNvPr>
          <p:cNvSpPr txBox="1"/>
          <p:nvPr/>
        </p:nvSpPr>
        <p:spPr>
          <a:xfrm>
            <a:off x="425382" y="6169979"/>
            <a:ext cx="97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*Disney acquired Marvel Entertainment in 2009, and </a:t>
            </a:r>
            <a:r>
              <a:rPr lang="en-US" sz="1800" dirty="0" err="1"/>
              <a:t>LucasFilm</a:t>
            </a:r>
            <a:r>
              <a:rPr lang="en-US" sz="1800" dirty="0"/>
              <a:t>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1448</TotalTime>
  <Words>416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54</cp:revision>
  <dcterms:created xsi:type="dcterms:W3CDTF">2021-04-28T01:25:44Z</dcterms:created>
  <dcterms:modified xsi:type="dcterms:W3CDTF">2021-05-01T13:30:07Z</dcterms:modified>
</cp:coreProperties>
</file>